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5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8809"/>
            <a:ext cx="10515600" cy="110187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879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4497"/>
            <a:ext cx="10515600" cy="11861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68337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32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6028"/>
            <a:ext cx="10515600" cy="11546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7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46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4BAC7F-DCE8-49F4-A58F-29A0AB7A55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" t="2534" r="27425" b="77188"/>
          <a:stretch/>
        </p:blipFill>
        <p:spPr>
          <a:xfrm>
            <a:off x="10373709" y="182052"/>
            <a:ext cx="1727692" cy="1865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C7CE36-7D1A-4B43-99C2-90EE009B59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933"/>
          <a:stretch/>
        </p:blipFill>
        <p:spPr>
          <a:xfrm>
            <a:off x="83403" y="6140956"/>
            <a:ext cx="828367" cy="6421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F5A0F1D-FB3D-4400-802C-A9B1416C7D63}"/>
              </a:ext>
            </a:extLst>
          </p:cNvPr>
          <p:cNvSpPr txBox="1"/>
          <p:nvPr userDrawn="1"/>
        </p:nvSpPr>
        <p:spPr>
          <a:xfrm>
            <a:off x="1086385" y="6380725"/>
            <a:ext cx="3987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Pakistan Society of Interventional Cardiology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FD95523-DC2C-453F-B6B4-414CEDBA85B0}"/>
              </a:ext>
            </a:extLst>
          </p:cNvPr>
          <p:cNvCxnSpPr>
            <a:cxnSpLocks/>
          </p:cNvCxnSpPr>
          <p:nvPr userDrawn="1"/>
        </p:nvCxnSpPr>
        <p:spPr>
          <a:xfrm>
            <a:off x="0" y="55605"/>
            <a:ext cx="12192000" cy="0"/>
          </a:xfrm>
          <a:prstGeom prst="line">
            <a:avLst/>
          </a:prstGeom>
          <a:ln w="1111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B974C7D-0CE7-43C3-B103-81BF4435C09C}"/>
              </a:ext>
            </a:extLst>
          </p:cNvPr>
          <p:cNvCxnSpPr>
            <a:cxnSpLocks/>
          </p:cNvCxnSpPr>
          <p:nvPr userDrawn="1"/>
        </p:nvCxnSpPr>
        <p:spPr>
          <a:xfrm>
            <a:off x="5213131" y="6611007"/>
            <a:ext cx="6978869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73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105FA-D681-4E91-947E-46C8FB567A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AFCAF-85AC-4750-BE1F-43C61756A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4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E737D-CD95-47BE-9B27-7B04AA54D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D7DC-10CC-4E50-8F03-87D6B4A3D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2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arslan masood</dc:creator>
  <cp:lastModifiedBy>arslan masood</cp:lastModifiedBy>
  <cp:revision>7</cp:revision>
  <dcterms:created xsi:type="dcterms:W3CDTF">2019-02-07T06:43:02Z</dcterms:created>
  <dcterms:modified xsi:type="dcterms:W3CDTF">2019-02-07T10:03:41Z</dcterms:modified>
</cp:coreProperties>
</file>