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ACEC0-D441-FF94-BF70-0F955DB3A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0744-6CCB-1AD4-D08D-F21342BF3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B6C66-A2AA-EC75-BAE4-DF4CF61C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CA23E-8626-534E-404E-1B79CE04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44E2B-7C7B-E508-2036-1E23B6C3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4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D1D6-0495-9DD8-03B4-1EBF4AC0A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D9293-72B7-02C9-CD91-88E050482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A90DF-3FFF-F138-2EAC-939F681A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73A24-2C12-4F36-82BE-FD705877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FFEF9-8FE6-0D7B-3B5C-C3075FD9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33744-8201-1A75-816C-48A4603B6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2D93A-7DA0-19B3-8A31-134686305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B6C3-5CB9-202A-6333-E6633B48F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BEA76-25F1-3B0A-25DF-13A94451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4C9BB-59E2-0B06-5A9E-E3705DB2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8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96A3A-46CD-1C72-7319-D602BEC65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D31CA-E34B-B500-CB47-BC990051B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7D955-44BC-7988-7FC7-7DAD9F92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E6C01-73D5-4FB2-28AC-BB7CF703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BCE85-D136-4C00-948D-BE9C15DF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8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B149-8B1E-4A86-807F-28DCCF20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0CD68-90AD-BD75-8384-0CE1E046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DBD1A-9EAE-5A0B-E87A-6B341668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D979C-F5B7-D235-789F-99C39369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A108-19FB-28E8-933A-176D830D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5D440-1C75-FDF2-240A-6A8F06BC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ECB78-BD26-8525-FC40-6686A5268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6636C-1E1A-C940-5AD9-3B0AB089B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9749B-B656-7287-9195-A16FD1DE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3449E-9D30-4D9F-0EB1-CC8F4A46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F1FF1-2759-EA5A-F9B5-32F72C3F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1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3BE4-E59F-23FF-F2F9-9F7A8516F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97CF0-18C9-B389-9ACD-00B76E957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F7197-E480-8B0B-627B-7BA1DC4EA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5ABD2F-EE40-8C99-D7B8-5A8B10183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599CA-E522-5B2D-A1A5-40BAEEBCF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AB52E-D20F-25BC-BFF2-571B8E5E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4B580-7ED7-FA43-9F53-2E883C3C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83126-453F-0728-CF66-C4CFF494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7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FE19-A94D-D2CF-CA1C-167F8C1D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BE957-C81A-ADBE-7D60-808C76A4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A0781-1651-C21A-2FFC-01DDFC254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E6658-CE39-6279-C86A-17E51F50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0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ADEF3-6FCF-E1DA-73B8-1F144E58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EDD92-0D91-4EB8-1F7B-74046ECC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3B19E-73B9-3F3C-AE03-F9F31ED8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0CDA-C0A0-0A56-1F3E-8670E993F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B8EA-6343-6148-94B5-2FF8547E5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C3018-423C-A9AA-6190-7D2363D3A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326CC-91F8-2DF8-26D1-0D60F5C3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0DEE4-E0BB-EB03-A1E0-04342CC41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65E1B-CBE1-D69A-8E68-BE1E1688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4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92F6-04A9-C226-3227-C9242620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22545-31B8-95B5-3F74-108A61448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D45BF-D445-DB5F-D075-166A827B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B8FB9-24B3-C321-2A53-EF91DC22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6BCB7-9500-6A18-C5F7-F30914DA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67F0B-81FE-BDB3-A0A4-2DBD0A92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2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4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959BEB-F287-9BF6-9A7A-CC446287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1E826-02FF-EF11-EA5E-F71DD996C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C52C4-A978-534C-CA59-F27C71BB8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E2A9E-C53F-44B3-A6C1-4355498B212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602FF-A6AD-291C-33A4-DABED94AD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CFEEB-2B51-9248-CA74-C969B4EE5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C765-802C-41A3-B977-E384D73BA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43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B0A58-225A-BBFB-CC6C-0D5DE2C4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075F3-A33A-13A5-2BAE-F376FCAFD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Shahroze</dc:creator>
  <cp:lastModifiedBy>M. Shahroze</cp:lastModifiedBy>
  <cp:revision>3</cp:revision>
  <dcterms:created xsi:type="dcterms:W3CDTF">2024-01-12T07:56:28Z</dcterms:created>
  <dcterms:modified xsi:type="dcterms:W3CDTF">2024-01-12T08:56:28Z</dcterms:modified>
</cp:coreProperties>
</file>