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99"/>
  </p:normalViewPr>
  <p:slideViewPr>
    <p:cSldViewPr snapToGrid="0" snapToObjects="1">
      <p:cViewPr varScale="1">
        <p:scale>
          <a:sx n="188" d="100"/>
          <a:sy n="188" d="100"/>
        </p:scale>
        <p:origin x="208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F5B9A-3151-F74C-9F94-89A050306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B7EF48-8488-404A-9A5B-6E6D1E3D2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7C0DE-4593-3742-BF1E-E4F3A313B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363C-D94B-064B-B436-C0BA01D0157A}" type="datetimeFigureOut">
              <a:rPr lang="en-US" smtClean="0"/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E44A4-9BC5-3A45-A54F-231D9121C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C40F7-3B73-8344-AB1C-E79245356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081-1A4D-F445-978F-CCAD1D60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3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3C595-B202-324A-B7EF-E8F67DC6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99F5F-2697-0741-93B0-D08B97247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0642C-C61C-1545-89E2-A3D58FA1A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363C-D94B-064B-B436-C0BA01D0157A}" type="datetimeFigureOut">
              <a:rPr lang="en-US" smtClean="0"/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9E984-0432-B641-9CE7-9BEFFD204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99D36-A0C8-5842-A99D-A51ED435D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081-1A4D-F445-978F-CCAD1D60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DF769E-D7E1-9542-85BB-E80BE66A6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1DF367-7FD0-C34A-B247-D4FE0505A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03CB5-F190-8544-A19F-E300BEB72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363C-D94B-064B-B436-C0BA01D0157A}" type="datetimeFigureOut">
              <a:rPr lang="en-US" smtClean="0"/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56567-1D18-D740-8BAF-7501EE289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99705-D4A5-AE4B-AA3B-74EF9D77E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081-1A4D-F445-978F-CCAD1D60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0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D1175-FCB8-E644-A737-12DFDEA36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79C28-3861-D949-97B6-BD7F3820B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3CBF3-D674-C04D-B23D-62BC03E6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363C-D94B-064B-B436-C0BA01D0157A}" type="datetimeFigureOut">
              <a:rPr lang="en-US" smtClean="0"/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AE636-46B5-2B46-BEE9-9A4E7EF2D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DB620-8192-3F4A-A5F9-BED99E704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081-1A4D-F445-978F-CCAD1D60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1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21776-E74D-8A4C-B1A6-DEAB86EA1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93749-1848-FE49-B6E3-87FD65C80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80E69-BF3F-CB4D-ADBE-A0E28CF5D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363C-D94B-064B-B436-C0BA01D0157A}" type="datetimeFigureOut">
              <a:rPr lang="en-US" smtClean="0"/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F119B-A8A0-1E4A-A68F-A31D6DE11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8B45E-06D2-8542-AB08-84F0058B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081-1A4D-F445-978F-CCAD1D60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6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4E3D4-A8C5-534A-B6D6-1229F11ED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2E407-BB5E-CD43-AB1E-E49742B5B7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6F77E3-7FCA-8D4E-8E3A-835CBAEEC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77556-8134-004E-B18A-FC2FC8556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363C-D94B-064B-B436-C0BA01D0157A}" type="datetimeFigureOut">
              <a:rPr lang="en-US" smtClean="0"/>
              <a:t>7/15/21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8AE86-D7C0-904A-B08A-A29D992C8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4DB6A-C8DB-F647-8D60-122D7651A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081-1A4D-F445-978F-CCAD1D60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0140D-2F08-5248-BBA1-014DE6133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336E3-914B-4C46-BEB2-D9C0E0A55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BA512-5238-504D-852B-3B485682D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4A1B5F-6A05-F243-B8EC-644175F8F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5367BF-F3A4-8248-B977-8C0A1AE374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0C9A88-C4A8-8A42-9996-3C6817F32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363C-D94B-064B-B436-C0BA01D0157A}" type="datetimeFigureOut">
              <a:rPr lang="en-US" smtClean="0"/>
              <a:t>7/15/21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F67A26-9611-C245-8922-09DDBA0F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69498F-4C8B-4D45-9E07-33BDBE42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081-1A4D-F445-978F-CCAD1D60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0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F5521-2BB6-3348-9A0A-46182D051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095FFD-BCA1-9F48-8BA7-3CA755D82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363C-D94B-064B-B436-C0BA01D0157A}" type="datetimeFigureOut">
              <a:rPr lang="en-US" smtClean="0"/>
              <a:t>7/15/21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B57191-3B00-CB44-AC36-225EEF68C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76052-58BF-CF42-ACB6-A9A2B98D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081-1A4D-F445-978F-CCAD1D60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1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B1B6DB-C250-974F-86B0-73661E5E1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363C-D94B-064B-B436-C0BA01D0157A}" type="datetimeFigureOut">
              <a:rPr lang="en-US" smtClean="0"/>
              <a:t>7/15/21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2C7174-3E70-7E40-967A-48002B1DB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A3A73-F39F-E44E-8DB1-54ADB098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081-1A4D-F445-978F-CCAD1D60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4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DB31-C7C2-0D47-8BD1-A06735C50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EC900-D2F2-624F-90D2-9C734DDF0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D7F5A-F28E-1340-B6B8-0C5CA5730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6D5743-9616-4C40-BE4A-D393CE07E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363C-D94B-064B-B436-C0BA01D0157A}" type="datetimeFigureOut">
              <a:rPr lang="en-US" smtClean="0"/>
              <a:t>7/15/21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A456D-37F4-8045-82C3-7AF077EED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3C821-BAE1-6548-9C6D-9A52B477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081-1A4D-F445-978F-CCAD1D60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6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E4F3A-3127-5741-B58A-06FD2D070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B1468E-87D3-F643-A277-20B814882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1F606-90DB-614F-9120-6D9404186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96A05-5792-F84C-A9BB-A9E2532C1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363C-D94B-064B-B436-C0BA01D0157A}" type="datetimeFigureOut">
              <a:rPr lang="en-US" smtClean="0"/>
              <a:t>7/15/21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275805-EB78-F646-AC04-826BDC26F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1FA73-3887-A54D-9719-4B63C8DB0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081-1A4D-F445-978F-CCAD1D60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8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CC34D0-E77F-A842-B6A8-B819D9116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7D706-B383-B54D-8987-10C07BC19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EFCFF-33B6-2B44-8633-CF11AB263F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E363C-D94B-064B-B436-C0BA01D0157A}" type="datetimeFigureOut">
              <a:rPr lang="en-US" smtClean="0"/>
              <a:t>7/15/21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408FE-3A7A-B345-B921-96DDA4C3B9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116CE-8E8F-C84A-8AE2-D930E390A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2A081-1A4D-F445-978F-CCAD1D60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2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1F98511-6A1F-134F-9149-8D5F5B9DE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104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2021-07-13T07:10:50Z</dcterms:created>
  <dcterms:modified xsi:type="dcterms:W3CDTF">2021-07-15T14:32:36Z</dcterms:modified>
</cp:coreProperties>
</file>