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9F73-AF40-4FA2-BC23-BD678E01DD2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E432-8DAA-439C-B97F-8963693DF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3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9F73-AF40-4FA2-BC23-BD678E01DD2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E432-8DAA-439C-B97F-8963693DF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3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9F73-AF40-4FA2-BC23-BD678E01DD2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E432-8DAA-439C-B97F-8963693DF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5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9F73-AF40-4FA2-BC23-BD678E01DD2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E432-8DAA-439C-B97F-8963693DF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1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9F73-AF40-4FA2-BC23-BD678E01DD2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E432-8DAA-439C-B97F-8963693DF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3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9F73-AF40-4FA2-BC23-BD678E01DD2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E432-8DAA-439C-B97F-8963693DF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0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9F73-AF40-4FA2-BC23-BD678E01DD2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E432-8DAA-439C-B97F-8963693DF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6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9F73-AF40-4FA2-BC23-BD678E01DD2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E432-8DAA-439C-B97F-8963693DF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9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9F73-AF40-4FA2-BC23-BD678E01DD2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E432-8DAA-439C-B97F-8963693DF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46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9F73-AF40-4FA2-BC23-BD678E01DD2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E432-8DAA-439C-B97F-8963693DF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6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99F73-AF40-4FA2-BC23-BD678E01DD2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6E432-8DAA-439C-B97F-8963693DF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2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99F73-AF40-4FA2-BC23-BD678E01DD27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6E432-8DAA-439C-B97F-8963693DF4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8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307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Majid</dc:creator>
  <cp:lastModifiedBy>Majid</cp:lastModifiedBy>
  <cp:revision>1</cp:revision>
  <dcterms:created xsi:type="dcterms:W3CDTF">2022-05-06T22:25:21Z</dcterms:created>
  <dcterms:modified xsi:type="dcterms:W3CDTF">2022-05-06T22:29:24Z</dcterms:modified>
</cp:coreProperties>
</file>